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080C6CC-6DD7-DC40-AF28-BB611BB26DAC}">
          <p14:sldIdLst>
            <p14:sldId id="256"/>
            <p14:sldId id="257"/>
            <p14:sldId id="258"/>
            <p14:sldId id="259"/>
            <p14:sldId id="260"/>
            <p14:sldId id="262"/>
            <p14:sldId id="263"/>
            <p14:sldId id="261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Wednesday 27 March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 27 March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 27 March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Wednesday 27 March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Wednesday 27 March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Wednesday 27 March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Wednesday 27 March 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Wednesday 27 March 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Wednesday 27 March 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 27 March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Wednesday 27 March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 27 March 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fbel.info/cours/mise_en_prod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ode.com/docs/development/version-control/how-to-install-git-on-linux-mac-and-windows/" TargetMode="External"/><Relationship Id="rId4" Type="http://schemas.openxmlformats.org/officeDocument/2006/relationships/hyperlink" Target="https://github.com/SocialGouv/tutoriel-gitlab" TargetMode="External"/><Relationship Id="rId5" Type="http://schemas.openxmlformats.org/officeDocument/2006/relationships/hyperlink" Target="http://fbel.info/cours/mise_en_prod/application_test/" TargetMode="External"/><Relationship Id="rId6" Type="http://schemas.openxmlformats.org/officeDocument/2006/relationships/hyperlink" Target="https://docs.gitlab.com/runner/install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osboxes.org/debian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Mise</a:t>
            </a:r>
            <a:r>
              <a:rPr lang="en-US" dirty="0"/>
              <a:t> en production du </a:t>
            </a:r>
            <a:r>
              <a:rPr lang="en-US" dirty="0" err="1"/>
              <a:t>logiciel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Intervenant</a:t>
            </a:r>
            <a:r>
              <a:rPr lang="en-US" dirty="0" smtClean="0"/>
              <a:t> : Fabien 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698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1435711"/>
          </a:xfrm>
        </p:spPr>
        <p:txBody>
          <a:bodyPr>
            <a:normAutofit fontScale="90000"/>
          </a:bodyPr>
          <a:lstStyle/>
          <a:p>
            <a:r>
              <a:rPr lang="en-US" dirty="0"/>
              <a:t>Les </a:t>
            </a:r>
            <a:r>
              <a:rPr lang="en-US" dirty="0" err="1"/>
              <a:t>stratégies</a:t>
            </a:r>
            <a:r>
              <a:rPr lang="en-US" dirty="0"/>
              <a:t> de </a:t>
            </a:r>
            <a:r>
              <a:rPr lang="en-US" dirty="0" err="1"/>
              <a:t>déploiements</a:t>
            </a:r>
            <a:r>
              <a:rPr lang="en-US" dirty="0"/>
              <a:t> : </a:t>
            </a:r>
            <a:br>
              <a:rPr lang="en-US" dirty="0"/>
            </a:b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l’ancienne</a:t>
            </a:r>
            <a:r>
              <a:rPr lang="en-US" dirty="0"/>
              <a:t> : </a:t>
            </a:r>
            <a:r>
              <a:rPr lang="en-US" dirty="0" err="1"/>
              <a:t>Planification</a:t>
            </a:r>
            <a:r>
              <a:rPr lang="en-US" dirty="0"/>
              <a:t> / Communication / Documentation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8876"/>
            <a:ext cx="8229600" cy="4308124"/>
          </a:xfrm>
        </p:spPr>
        <p:txBody>
          <a:bodyPr/>
          <a:lstStyle/>
          <a:p>
            <a:r>
              <a:rPr lang="en-US" dirty="0" err="1" smtClean="0"/>
              <a:t>Ecrire</a:t>
            </a:r>
            <a:r>
              <a:rPr lang="en-US" dirty="0" smtClean="0"/>
              <a:t> la documentation de </a:t>
            </a:r>
            <a:r>
              <a:rPr lang="en-US" dirty="0" err="1" smtClean="0"/>
              <a:t>l’environnement</a:t>
            </a:r>
            <a:r>
              <a:rPr lang="en-US" dirty="0" smtClean="0"/>
              <a:t> de production (version des </a:t>
            </a:r>
            <a:r>
              <a:rPr lang="en-US" dirty="0" err="1" smtClean="0"/>
              <a:t>logiciels</a:t>
            </a:r>
            <a:r>
              <a:rPr lang="en-US" dirty="0" smtClean="0"/>
              <a:t> </a:t>
            </a:r>
            <a:r>
              <a:rPr lang="en-US" dirty="0" err="1" smtClean="0"/>
              <a:t>installés</a:t>
            </a:r>
            <a:r>
              <a:rPr lang="en-US" dirty="0" smtClean="0"/>
              <a:t>, patch appliqué, </a:t>
            </a:r>
            <a:r>
              <a:rPr lang="en-US" dirty="0" err="1" smtClean="0"/>
              <a:t>contraintes</a:t>
            </a:r>
            <a:r>
              <a:rPr lang="en-US" dirty="0" smtClean="0"/>
              <a:t> </a:t>
            </a:r>
            <a:r>
              <a:rPr lang="en-US" dirty="0" err="1" smtClean="0"/>
              <a:t>d’accès</a:t>
            </a:r>
            <a:r>
              <a:rPr lang="en-US" dirty="0" smtClean="0"/>
              <a:t>)</a:t>
            </a:r>
          </a:p>
          <a:p>
            <a:r>
              <a:rPr lang="en-US" dirty="0" smtClean="0"/>
              <a:t>Test le </a:t>
            </a:r>
            <a:r>
              <a:rPr lang="en-US" dirty="0" err="1" smtClean="0"/>
              <a:t>déploiement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sandbox (</a:t>
            </a:r>
            <a:r>
              <a:rPr lang="en-US" dirty="0" err="1" smtClean="0"/>
              <a:t>environnement</a:t>
            </a:r>
            <a:r>
              <a:rPr lang="en-US" dirty="0" smtClean="0"/>
              <a:t> </a:t>
            </a:r>
            <a:r>
              <a:rPr lang="en-US" dirty="0" err="1" smtClean="0"/>
              <a:t>identique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la future prod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indépendante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Définir</a:t>
            </a:r>
            <a:r>
              <a:rPr lang="en-US" dirty="0" smtClean="0"/>
              <a:t> la </a:t>
            </a:r>
            <a:r>
              <a:rPr lang="en-US" dirty="0" err="1" smtClean="0"/>
              <a:t>stratégie</a:t>
            </a:r>
            <a:r>
              <a:rPr lang="en-US" dirty="0" smtClean="0"/>
              <a:t> de support post </a:t>
            </a:r>
            <a:r>
              <a:rPr lang="en-US" dirty="0" err="1" smtClean="0"/>
              <a:t>mise</a:t>
            </a:r>
            <a:r>
              <a:rPr lang="en-US" dirty="0" smtClean="0"/>
              <a:t> en production</a:t>
            </a:r>
          </a:p>
        </p:txBody>
      </p:sp>
    </p:spTree>
    <p:extLst>
      <p:ext uri="{BB962C8B-B14F-4D97-AF65-F5344CB8AC3E}">
        <p14:creationId xmlns:p14="http://schemas.microsoft.com/office/powerpoint/2010/main" val="3505568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Les </a:t>
            </a:r>
            <a:r>
              <a:rPr lang="en-US" dirty="0" err="1"/>
              <a:t>stratégies</a:t>
            </a:r>
            <a:r>
              <a:rPr lang="en-US" dirty="0"/>
              <a:t> de </a:t>
            </a:r>
            <a:r>
              <a:rPr lang="en-US" dirty="0" err="1"/>
              <a:t>déploiements</a:t>
            </a:r>
            <a:r>
              <a:rPr lang="en-US" dirty="0"/>
              <a:t> : </a:t>
            </a:r>
            <a:r>
              <a:rPr lang="en-US" dirty="0" smtClean="0"/>
              <a:t>le </a:t>
            </a:r>
            <a:r>
              <a:rPr lang="en-US" dirty="0" err="1" smtClean="0"/>
              <a:t>déploiement</a:t>
            </a:r>
            <a:r>
              <a:rPr lang="en-US" dirty="0" smtClean="0"/>
              <a:t> </a:t>
            </a:r>
            <a:r>
              <a:rPr lang="en-US" dirty="0" err="1" smtClean="0"/>
              <a:t>continu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L’objectif</a:t>
            </a:r>
            <a:r>
              <a:rPr lang="en-US" dirty="0" smtClean="0"/>
              <a:t> : des cycles de </a:t>
            </a:r>
            <a:r>
              <a:rPr lang="en-US" dirty="0" err="1" smtClean="0"/>
              <a:t>développement</a:t>
            </a:r>
            <a:r>
              <a:rPr lang="en-US" dirty="0" smtClean="0"/>
              <a:t> </a:t>
            </a:r>
            <a:r>
              <a:rPr lang="en-US" dirty="0" err="1" smtClean="0"/>
              <a:t>très</a:t>
            </a:r>
            <a:r>
              <a:rPr lang="en-US" dirty="0" smtClean="0"/>
              <a:t> court (max : 2 </a:t>
            </a:r>
            <a:r>
              <a:rPr lang="en-US" dirty="0" err="1" smtClean="0"/>
              <a:t>semaines</a:t>
            </a:r>
            <a:r>
              <a:rPr lang="en-US" dirty="0" smtClean="0"/>
              <a:t>) et un </a:t>
            </a:r>
            <a:r>
              <a:rPr lang="en-US" dirty="0" err="1" smtClean="0"/>
              <a:t>déploiement</a:t>
            </a:r>
            <a:r>
              <a:rPr lang="en-US" dirty="0" smtClean="0"/>
              <a:t> </a:t>
            </a:r>
            <a:r>
              <a:rPr lang="en-US" dirty="0" err="1" smtClean="0"/>
              <a:t>automatisé</a:t>
            </a:r>
            <a:endParaRPr lang="en-US" dirty="0" smtClean="0"/>
          </a:p>
          <a:p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partir</a:t>
            </a:r>
            <a:r>
              <a:rPr lang="en-US" dirty="0" smtClean="0"/>
              <a:t> du moment </a:t>
            </a:r>
            <a:r>
              <a:rPr lang="en-US" dirty="0" err="1" smtClean="0"/>
              <a:t>où</a:t>
            </a:r>
            <a:r>
              <a:rPr lang="en-US" dirty="0" smtClean="0"/>
              <a:t> le code </a:t>
            </a:r>
            <a:r>
              <a:rPr lang="en-US" dirty="0" err="1" smtClean="0"/>
              <a:t>passe</a:t>
            </a:r>
            <a:r>
              <a:rPr lang="en-US" dirty="0" smtClean="0"/>
              <a:t> les tests </a:t>
            </a:r>
            <a:r>
              <a:rPr lang="en-US" dirty="0" err="1" smtClean="0"/>
              <a:t>automatiques</a:t>
            </a:r>
            <a:r>
              <a:rPr lang="en-US" dirty="0" smtClean="0"/>
              <a:t>, on </a:t>
            </a:r>
            <a:r>
              <a:rPr lang="en-US" dirty="0" err="1" smtClean="0"/>
              <a:t>autorise</a:t>
            </a:r>
            <a:r>
              <a:rPr lang="en-US" dirty="0" smtClean="0"/>
              <a:t> la </a:t>
            </a:r>
            <a:r>
              <a:rPr lang="en-US" dirty="0" err="1" smtClean="0"/>
              <a:t>mise</a:t>
            </a:r>
            <a:r>
              <a:rPr lang="en-US" dirty="0" smtClean="0"/>
              <a:t> en production.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automatise</a:t>
            </a:r>
            <a:r>
              <a:rPr lang="en-US" dirty="0" smtClean="0"/>
              <a:t> au maximum :</a:t>
            </a:r>
          </a:p>
          <a:p>
            <a:pPr lvl="1"/>
            <a:r>
              <a:rPr lang="en-US" dirty="0" err="1" smtClean="0"/>
              <a:t>Génération</a:t>
            </a:r>
            <a:r>
              <a:rPr lang="en-US" dirty="0" smtClean="0"/>
              <a:t> </a:t>
            </a:r>
            <a:r>
              <a:rPr lang="en-US" dirty="0" err="1" smtClean="0"/>
              <a:t>automatique</a:t>
            </a:r>
            <a:r>
              <a:rPr lang="en-US" dirty="0" smtClean="0"/>
              <a:t> de la release note</a:t>
            </a:r>
          </a:p>
          <a:p>
            <a:pPr lvl="1"/>
            <a:r>
              <a:rPr lang="en-US" dirty="0" smtClean="0"/>
              <a:t>Envoi </a:t>
            </a:r>
            <a:r>
              <a:rPr lang="en-US" dirty="0" err="1" smtClean="0"/>
              <a:t>d’une</a:t>
            </a:r>
            <a:r>
              <a:rPr lang="en-US" dirty="0" smtClean="0"/>
              <a:t> </a:t>
            </a:r>
            <a:r>
              <a:rPr lang="en-US" dirty="0" err="1" smtClean="0"/>
              <a:t>campagne</a:t>
            </a:r>
            <a:r>
              <a:rPr lang="en-US" dirty="0" smtClean="0"/>
              <a:t> de mailing </a:t>
            </a:r>
            <a:r>
              <a:rPr lang="en-US" dirty="0" err="1" smtClean="0"/>
              <a:t>automatiquement</a:t>
            </a:r>
            <a:r>
              <a:rPr lang="en-US" dirty="0" smtClean="0"/>
              <a:t> (</a:t>
            </a:r>
            <a:r>
              <a:rPr lang="en-US" dirty="0" err="1" smtClean="0"/>
              <a:t>mailchimp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Possibilité</a:t>
            </a:r>
            <a:r>
              <a:rPr lang="en-US" dirty="0" smtClean="0"/>
              <a:t> de </a:t>
            </a:r>
            <a:r>
              <a:rPr lang="en-US" dirty="0" err="1" smtClean="0"/>
              <a:t>retourner</a:t>
            </a:r>
            <a:r>
              <a:rPr lang="en-US" dirty="0" smtClean="0"/>
              <a:t> en </a:t>
            </a:r>
            <a:r>
              <a:rPr lang="en-US" dirty="0" err="1" smtClean="0"/>
              <a:t>arrière</a:t>
            </a:r>
            <a:r>
              <a:rPr lang="en-US" dirty="0" smtClean="0"/>
              <a:t> en un </a:t>
            </a:r>
            <a:r>
              <a:rPr lang="en-US" dirty="0" err="1" smtClean="0"/>
              <a:t>clic</a:t>
            </a:r>
            <a:r>
              <a:rPr lang="en-US" dirty="0" smtClean="0"/>
              <a:t> (bascule </a:t>
            </a:r>
            <a:r>
              <a:rPr lang="en-US" dirty="0" err="1" smtClean="0"/>
              <a:t>preprod</a:t>
            </a:r>
            <a:r>
              <a:rPr lang="en-US" dirty="0" smtClean="0"/>
              <a:t> -&gt; prod, base de </a:t>
            </a:r>
            <a:r>
              <a:rPr lang="en-US" dirty="0" err="1" smtClean="0"/>
              <a:t>données</a:t>
            </a:r>
            <a:r>
              <a:rPr lang="en-US" dirty="0" smtClean="0"/>
              <a:t> </a:t>
            </a:r>
            <a:r>
              <a:rPr lang="en-US" dirty="0" err="1" smtClean="0"/>
              <a:t>versionnées</a:t>
            </a:r>
            <a:r>
              <a:rPr lang="en-US" dirty="0" smtClean="0"/>
              <a:t> </a:t>
            </a:r>
            <a:r>
              <a:rPr lang="en-US" dirty="0" err="1" smtClean="0"/>
              <a:t>comme</a:t>
            </a:r>
            <a:r>
              <a:rPr lang="en-US" dirty="0" smtClean="0"/>
              <a:t> </a:t>
            </a:r>
            <a:r>
              <a:rPr lang="en-US" dirty="0" err="1" smtClean="0"/>
              <a:t>NoSql</a:t>
            </a:r>
            <a:r>
              <a:rPr lang="en-US" dirty="0" smtClean="0"/>
              <a:t>, rollback de </a:t>
            </a:r>
            <a:r>
              <a:rPr lang="en-US" dirty="0" err="1" smtClean="0"/>
              <a:t>webservices</a:t>
            </a:r>
            <a:r>
              <a:rPr lang="en-US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72758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 dossier </a:t>
            </a:r>
            <a:r>
              <a:rPr lang="en-US" dirty="0" err="1" smtClean="0"/>
              <a:t>d’exploitation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Aussi</a:t>
            </a:r>
            <a:r>
              <a:rPr lang="en-US" dirty="0" smtClean="0"/>
              <a:t> </a:t>
            </a:r>
            <a:r>
              <a:rPr lang="en-US" dirty="0" err="1" smtClean="0"/>
              <a:t>appelé</a:t>
            </a:r>
            <a:r>
              <a:rPr lang="en-US" dirty="0" smtClean="0"/>
              <a:t> </a:t>
            </a:r>
            <a:r>
              <a:rPr lang="en-US" dirty="0" err="1" smtClean="0"/>
              <a:t>manuel</a:t>
            </a:r>
            <a:r>
              <a:rPr lang="en-US" dirty="0" smtClean="0"/>
              <a:t> </a:t>
            </a:r>
            <a:r>
              <a:rPr lang="en-US" dirty="0" err="1" smtClean="0"/>
              <a:t>d’exploitation</a:t>
            </a:r>
            <a:endParaRPr lang="en-US" dirty="0" smtClean="0"/>
          </a:p>
          <a:p>
            <a:r>
              <a:rPr lang="en-US" dirty="0" err="1" smtClean="0"/>
              <a:t>C’est</a:t>
            </a:r>
            <a:r>
              <a:rPr lang="en-US" dirty="0" smtClean="0"/>
              <a:t> un document </a:t>
            </a:r>
            <a:r>
              <a:rPr lang="en-US" dirty="0" err="1" smtClean="0"/>
              <a:t>où</a:t>
            </a:r>
            <a:r>
              <a:rPr lang="en-US" dirty="0" smtClean="0"/>
              <a:t> </a:t>
            </a:r>
            <a:r>
              <a:rPr lang="en-US" dirty="0" err="1" smtClean="0"/>
              <a:t>doit</a:t>
            </a:r>
            <a:r>
              <a:rPr lang="en-US" dirty="0" smtClean="0"/>
              <a:t> </a:t>
            </a:r>
            <a:r>
              <a:rPr lang="en-US" dirty="0" err="1" smtClean="0"/>
              <a:t>apparaitre</a:t>
            </a:r>
            <a:r>
              <a:rPr lang="en-US" dirty="0"/>
              <a:t> 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L’auteur</a:t>
            </a:r>
            <a:endParaRPr lang="en-US" dirty="0" smtClean="0"/>
          </a:p>
          <a:p>
            <a:pPr lvl="1"/>
            <a:r>
              <a:rPr lang="en-US" dirty="0" smtClean="0"/>
              <a:t>Le </a:t>
            </a:r>
            <a:r>
              <a:rPr lang="en-US" dirty="0" err="1" smtClean="0"/>
              <a:t>numéro</a:t>
            </a:r>
            <a:r>
              <a:rPr lang="en-US" dirty="0" smtClean="0"/>
              <a:t> de version</a:t>
            </a:r>
          </a:p>
          <a:p>
            <a:pPr lvl="1"/>
            <a:r>
              <a:rPr lang="en-US" dirty="0" smtClean="0"/>
              <a:t>La date de </a:t>
            </a:r>
            <a:r>
              <a:rPr lang="en-US" dirty="0" err="1" smtClean="0"/>
              <a:t>dernière</a:t>
            </a:r>
            <a:r>
              <a:rPr lang="en-US" dirty="0" smtClean="0"/>
              <a:t> </a:t>
            </a:r>
            <a:r>
              <a:rPr lang="en-US" dirty="0" err="1" smtClean="0"/>
              <a:t>mise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jour</a:t>
            </a:r>
          </a:p>
          <a:p>
            <a:pPr lvl="1"/>
            <a:r>
              <a:rPr lang="en-US" dirty="0" smtClean="0"/>
              <a:t>Tout </a:t>
            </a:r>
            <a:r>
              <a:rPr lang="en-US" dirty="0" err="1" smtClean="0"/>
              <a:t>ce</a:t>
            </a:r>
            <a:r>
              <a:rPr lang="en-US" dirty="0" smtClean="0"/>
              <a:t> qui </a:t>
            </a:r>
            <a:r>
              <a:rPr lang="en-US" dirty="0" err="1" smtClean="0"/>
              <a:t>touche</a:t>
            </a:r>
            <a:r>
              <a:rPr lang="en-US" dirty="0" smtClean="0"/>
              <a:t> le </a:t>
            </a:r>
            <a:r>
              <a:rPr lang="en-US" dirty="0" err="1" smtClean="0"/>
              <a:t>logiciel</a:t>
            </a:r>
            <a:r>
              <a:rPr lang="en-US" dirty="0" smtClean="0"/>
              <a:t> et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mise</a:t>
            </a:r>
            <a:r>
              <a:rPr lang="en-US" dirty="0" smtClean="0"/>
              <a:t> en production </a:t>
            </a:r>
            <a:r>
              <a:rPr lang="en-US" dirty="0" smtClean="0"/>
              <a:t>: </a:t>
            </a:r>
          </a:p>
          <a:p>
            <a:pPr lvl="1"/>
            <a:r>
              <a:rPr lang="en-US" dirty="0">
                <a:hlinkClick r:id="rId2"/>
              </a:rPr>
              <a:t>http://fbel.info/cours/mise_en_prod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7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 dossier </a:t>
            </a:r>
            <a:r>
              <a:rPr lang="en-US" dirty="0" err="1"/>
              <a:t>d’exploitation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Jeu</a:t>
            </a:r>
            <a:r>
              <a:rPr lang="en-US" dirty="0" smtClean="0"/>
              <a:t> de </a:t>
            </a:r>
            <a:r>
              <a:rPr lang="en-US" dirty="0" err="1" smtClean="0"/>
              <a:t>rôles</a:t>
            </a:r>
            <a:r>
              <a:rPr lang="en-US" dirty="0" smtClean="0"/>
              <a:t> pour </a:t>
            </a:r>
            <a:r>
              <a:rPr lang="en-US" dirty="0" err="1" smtClean="0"/>
              <a:t>remplir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document : </a:t>
            </a:r>
          </a:p>
          <a:p>
            <a:r>
              <a:rPr lang="en-US" dirty="0" smtClean="0"/>
              <a:t>Le nom de </a:t>
            </a:r>
            <a:r>
              <a:rPr lang="en-US" dirty="0" err="1" smtClean="0"/>
              <a:t>notre</a:t>
            </a:r>
            <a:r>
              <a:rPr lang="en-US" dirty="0" smtClean="0"/>
              <a:t> </a:t>
            </a:r>
            <a:r>
              <a:rPr lang="en-US" dirty="0" err="1" smtClean="0"/>
              <a:t>entreprise</a:t>
            </a:r>
            <a:endParaRPr lang="en-US" dirty="0" smtClean="0"/>
          </a:p>
          <a:p>
            <a:r>
              <a:rPr lang="en-US" dirty="0" smtClean="0"/>
              <a:t>On </a:t>
            </a:r>
            <a:r>
              <a:rPr lang="en-US" dirty="0" err="1" smtClean="0"/>
              <a:t>développe</a:t>
            </a:r>
            <a:r>
              <a:rPr lang="en-US" dirty="0" smtClean="0"/>
              <a:t> quoi ? Pour qui ?</a:t>
            </a:r>
          </a:p>
          <a:p>
            <a:r>
              <a:rPr lang="en-US" dirty="0" err="1" smtClean="0"/>
              <a:t>Qu’est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a </a:t>
            </a:r>
            <a:r>
              <a:rPr lang="en-US" dirty="0" err="1" smtClean="0"/>
              <a:t>actuellement</a:t>
            </a:r>
            <a:r>
              <a:rPr lang="en-US" dirty="0" smtClean="0"/>
              <a:t> en prod (les </a:t>
            </a:r>
            <a:r>
              <a:rPr lang="en-US" dirty="0" err="1" smtClean="0"/>
              <a:t>technos</a:t>
            </a:r>
            <a:r>
              <a:rPr lang="en-US" dirty="0" smtClean="0"/>
              <a:t> </a:t>
            </a:r>
            <a:r>
              <a:rPr lang="en-US" dirty="0" err="1" smtClean="0"/>
              <a:t>utilisées</a:t>
            </a:r>
            <a:r>
              <a:rPr lang="en-US" dirty="0" smtClean="0"/>
              <a:t>, </a:t>
            </a:r>
            <a:r>
              <a:rPr lang="en-US" dirty="0" err="1" smtClean="0"/>
              <a:t>l’environnement</a:t>
            </a:r>
            <a:r>
              <a:rPr lang="en-US" dirty="0" smtClean="0"/>
              <a:t> de prod, les </a:t>
            </a:r>
            <a:r>
              <a:rPr lang="en-US" dirty="0" err="1" smtClean="0"/>
              <a:t>fonctionnalités</a:t>
            </a:r>
            <a:r>
              <a:rPr lang="en-US" dirty="0" smtClean="0"/>
              <a:t>)</a:t>
            </a:r>
          </a:p>
          <a:p>
            <a:r>
              <a:rPr lang="en-US" dirty="0" smtClean="0"/>
              <a:t>La nouvelle version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dirty="0" err="1" smtClean="0"/>
              <a:t>sert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quoi ?</a:t>
            </a:r>
          </a:p>
          <a:p>
            <a:r>
              <a:rPr lang="en-US" dirty="0" smtClean="0"/>
              <a:t>Qui fait quoi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notre</a:t>
            </a:r>
            <a:r>
              <a:rPr lang="en-US" dirty="0" smtClean="0"/>
              <a:t> </a:t>
            </a:r>
            <a:r>
              <a:rPr lang="en-US" dirty="0" err="1" smtClean="0"/>
              <a:t>équipe</a:t>
            </a:r>
            <a:r>
              <a:rPr lang="en-US" dirty="0" smtClean="0"/>
              <a:t> ?</a:t>
            </a:r>
          </a:p>
          <a:p>
            <a:r>
              <a:rPr lang="en-US" dirty="0" smtClean="0"/>
              <a:t>Ok </a:t>
            </a:r>
            <a:r>
              <a:rPr lang="en-US" dirty="0" err="1"/>
              <a:t>o</a:t>
            </a:r>
            <a:r>
              <a:rPr lang="en-US" dirty="0" err="1" smtClean="0"/>
              <a:t>rganisons</a:t>
            </a:r>
            <a:r>
              <a:rPr lang="en-US" dirty="0" smtClean="0"/>
              <a:t> </a:t>
            </a:r>
            <a:r>
              <a:rPr lang="en-US" dirty="0" smtClean="0"/>
              <a:t>tout pour </a:t>
            </a:r>
            <a:r>
              <a:rPr lang="en-US" dirty="0" err="1" smtClean="0"/>
              <a:t>mettre</a:t>
            </a:r>
            <a:r>
              <a:rPr lang="en-US" dirty="0" smtClean="0"/>
              <a:t> ne prod.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039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Mise</a:t>
            </a:r>
            <a:r>
              <a:rPr lang="en-US" dirty="0"/>
              <a:t> en place d’un </a:t>
            </a:r>
            <a:r>
              <a:rPr lang="en-US" dirty="0" err="1"/>
              <a:t>déploiement</a:t>
            </a:r>
            <a:r>
              <a:rPr lang="en-US" dirty="0"/>
              <a:t> </a:t>
            </a:r>
            <a:r>
              <a:rPr lang="en-US" dirty="0" err="1"/>
              <a:t>continu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Pour </a:t>
            </a:r>
            <a:r>
              <a:rPr lang="en-US" dirty="0" err="1" smtClean="0"/>
              <a:t>mettre</a:t>
            </a:r>
            <a:r>
              <a:rPr lang="en-US" dirty="0" smtClean="0"/>
              <a:t> en place un </a:t>
            </a:r>
            <a:r>
              <a:rPr lang="en-US" dirty="0" err="1" smtClean="0"/>
              <a:t>déploiement</a:t>
            </a:r>
            <a:r>
              <a:rPr lang="en-US" dirty="0" smtClean="0"/>
              <a:t> </a:t>
            </a:r>
            <a:r>
              <a:rPr lang="en-US" dirty="0" err="1" smtClean="0"/>
              <a:t>continu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faut</a:t>
            </a:r>
            <a:r>
              <a:rPr lang="en-US" dirty="0" smtClean="0"/>
              <a:t> : </a:t>
            </a:r>
          </a:p>
          <a:p>
            <a:pPr lvl="1"/>
            <a:r>
              <a:rPr lang="en-US" dirty="0" smtClean="0"/>
              <a:t>Du code (PHP, JS </a:t>
            </a:r>
            <a:r>
              <a:rPr lang="mr-IN" dirty="0" smtClean="0"/>
              <a:t>…</a:t>
            </a:r>
            <a:r>
              <a:rPr lang="fr-FR" dirty="0" smtClean="0"/>
              <a:t>) avec une base de données (</a:t>
            </a:r>
            <a:r>
              <a:rPr lang="fr-FR" dirty="0" err="1" smtClean="0"/>
              <a:t>Mysql</a:t>
            </a:r>
            <a:r>
              <a:rPr lang="fr-FR" dirty="0" smtClean="0"/>
              <a:t>, </a:t>
            </a:r>
            <a:r>
              <a:rPr lang="fr-FR" dirty="0" err="1" smtClean="0"/>
              <a:t>Firestore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Des tests automatisés :</a:t>
            </a:r>
          </a:p>
          <a:p>
            <a:pPr lvl="2"/>
            <a:r>
              <a:rPr lang="fr-FR" dirty="0" smtClean="0"/>
              <a:t>Unitaires : une fonction (d’un point de vue code) doit faire tel chose (</a:t>
            </a:r>
            <a:r>
              <a:rPr lang="fr-FR" dirty="0" err="1" smtClean="0"/>
              <a:t>Php</a:t>
            </a:r>
            <a:r>
              <a:rPr lang="fr-FR" dirty="0" smtClean="0"/>
              <a:t> unit)</a:t>
            </a:r>
          </a:p>
          <a:p>
            <a:pPr lvl="2"/>
            <a:r>
              <a:rPr lang="fr-FR" dirty="0" smtClean="0"/>
              <a:t>Fonctionnel : Quand je suis un chemin dans le logiciel j’ai ça (</a:t>
            </a:r>
            <a:r>
              <a:rPr lang="fr-FR" dirty="0" err="1" smtClean="0"/>
              <a:t>BeHat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Test d’intégration : 2 fonctions peuvent interagir entres elles (une fonction retourne un calcul, l’autre l’enregistre en base)</a:t>
            </a:r>
          </a:p>
          <a:p>
            <a:pPr lvl="2"/>
            <a:r>
              <a:rPr lang="fr-FR" dirty="0" smtClean="0"/>
              <a:t>Le test d’</a:t>
            </a:r>
            <a:r>
              <a:rPr lang="fr-FR" dirty="0" err="1" smtClean="0"/>
              <a:t>acceptance</a:t>
            </a:r>
            <a:r>
              <a:rPr lang="fr-FR" dirty="0" smtClean="0"/>
              <a:t> : le client accepte la fonctionnalité et l’utilise (</a:t>
            </a:r>
            <a:r>
              <a:rPr lang="fr-FR" dirty="0" err="1" smtClean="0"/>
              <a:t>HotJar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Un système de </a:t>
            </a:r>
            <a:r>
              <a:rPr lang="fr-FR" dirty="0" err="1" smtClean="0"/>
              <a:t>versionning</a:t>
            </a:r>
            <a:r>
              <a:rPr lang="fr-FR" dirty="0" smtClean="0"/>
              <a:t> : Git (</a:t>
            </a:r>
            <a:r>
              <a:rPr lang="fr-FR" dirty="0" err="1" smtClean="0"/>
              <a:t>Gitlab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Une intégration continue qui envoie en production si on envoie dans une branche précise de git (généralement master), si les tests sont ok. (</a:t>
            </a:r>
            <a:r>
              <a:rPr lang="fr-FR" dirty="0" err="1" smtClean="0"/>
              <a:t>gitlab</a:t>
            </a:r>
            <a:r>
              <a:rPr lang="fr-FR" dirty="0" smtClean="0"/>
              <a:t> + script </a:t>
            </a:r>
            <a:r>
              <a:rPr lang="fr-FR" dirty="0" err="1" smtClean="0"/>
              <a:t>shell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Des règles de sécurité sur qui peut envoyer dans master.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876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Mise</a:t>
            </a:r>
            <a:r>
              <a:rPr lang="en-US" dirty="0"/>
              <a:t> en place d’un </a:t>
            </a:r>
            <a:r>
              <a:rPr lang="en-US" dirty="0" err="1"/>
              <a:t>déploiement</a:t>
            </a:r>
            <a:r>
              <a:rPr lang="en-US" dirty="0"/>
              <a:t> </a:t>
            </a:r>
            <a:r>
              <a:rPr lang="en-US" dirty="0" err="1"/>
              <a:t>continu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Vérifier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avez</a:t>
            </a:r>
            <a:r>
              <a:rPr lang="en-US" dirty="0" smtClean="0"/>
              <a:t> un </a:t>
            </a:r>
            <a:r>
              <a:rPr lang="en-US" dirty="0" err="1" smtClean="0"/>
              <a:t>serveur</a:t>
            </a:r>
            <a:r>
              <a:rPr lang="en-US" dirty="0" smtClean="0"/>
              <a:t> web de </a:t>
            </a:r>
            <a:r>
              <a:rPr lang="en-US" dirty="0" err="1" smtClean="0"/>
              <a:t>dispo</a:t>
            </a:r>
            <a:r>
              <a:rPr lang="en-US" dirty="0" smtClean="0"/>
              <a:t> (</a:t>
            </a:r>
            <a:r>
              <a:rPr lang="en-US" dirty="0" err="1" smtClean="0"/>
              <a:t>nginx</a:t>
            </a:r>
            <a:r>
              <a:rPr lang="en-US" dirty="0" smtClean="0"/>
              <a:t> / apache </a:t>
            </a:r>
            <a:r>
              <a:rPr lang="en-US" dirty="0" err="1" smtClean="0"/>
              <a:t>sur</a:t>
            </a:r>
            <a:r>
              <a:rPr lang="en-US" dirty="0" smtClean="0"/>
              <a:t> </a:t>
            </a:r>
            <a:r>
              <a:rPr lang="en-US" dirty="0" err="1" smtClean="0"/>
              <a:t>votre</a:t>
            </a:r>
            <a:r>
              <a:rPr lang="en-US" dirty="0" smtClean="0"/>
              <a:t> machine </a:t>
            </a:r>
            <a:r>
              <a:rPr lang="en-US" dirty="0" err="1" smtClean="0"/>
              <a:t>linux</a:t>
            </a:r>
            <a:r>
              <a:rPr lang="en-US" dirty="0" smtClean="0"/>
              <a:t> et accessible </a:t>
            </a:r>
            <a:r>
              <a:rPr lang="en-US" dirty="0" err="1" smtClean="0"/>
              <a:t>depuis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IP). </a:t>
            </a:r>
            <a:r>
              <a:rPr lang="en-US" dirty="0" err="1" smtClean="0"/>
              <a:t>Sinon</a:t>
            </a:r>
            <a:r>
              <a:rPr lang="en-US" dirty="0" smtClean="0"/>
              <a:t> installation de </a:t>
            </a:r>
            <a:r>
              <a:rPr lang="en-US" dirty="0" err="1" smtClean="0"/>
              <a:t>virtualbox</a:t>
            </a:r>
            <a:r>
              <a:rPr lang="en-US" dirty="0" smtClean="0"/>
              <a:t> et </a:t>
            </a:r>
            <a:r>
              <a:rPr lang="en-US" dirty="0" err="1" smtClean="0"/>
              <a:t>récupération</a:t>
            </a:r>
            <a:r>
              <a:rPr lang="en-US" dirty="0" smtClean="0"/>
              <a:t> d’un </a:t>
            </a:r>
            <a:r>
              <a:rPr lang="en-US" dirty="0" err="1" smtClean="0"/>
              <a:t>debian</a:t>
            </a:r>
            <a:r>
              <a:rPr lang="en-US" dirty="0"/>
              <a:t> : </a:t>
            </a:r>
            <a:r>
              <a:rPr lang="en-US" dirty="0">
                <a:hlinkClick r:id="rId2"/>
              </a:rPr>
              <a:t>https://www.osboxes.org/debian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Sur </a:t>
            </a:r>
            <a:r>
              <a:rPr lang="en-US" dirty="0" err="1" smtClean="0"/>
              <a:t>votre</a:t>
            </a:r>
            <a:r>
              <a:rPr lang="en-US" dirty="0" smtClean="0"/>
              <a:t> machine installer </a:t>
            </a:r>
            <a:r>
              <a:rPr lang="en-US" dirty="0" err="1" smtClean="0"/>
              <a:t>git</a:t>
            </a:r>
            <a:r>
              <a:rPr lang="en-US" dirty="0"/>
              <a:t> : </a:t>
            </a:r>
            <a:r>
              <a:rPr lang="en-US" dirty="0">
                <a:hlinkClick r:id="rId3"/>
              </a:rPr>
              <a:t>https://www.linode.com/docs/development/version-control/how-to-install-git-on-linux-mac-and-windows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err="1"/>
              <a:t>Création</a:t>
            </a:r>
            <a:r>
              <a:rPr lang="en-US" dirty="0"/>
              <a:t> du </a:t>
            </a:r>
            <a:r>
              <a:rPr lang="en-US" dirty="0" err="1"/>
              <a:t>dépot</a:t>
            </a:r>
            <a:r>
              <a:rPr lang="en-US" dirty="0"/>
              <a:t> </a:t>
            </a:r>
            <a:r>
              <a:rPr lang="en-US" dirty="0" err="1"/>
              <a:t>Gitlab</a:t>
            </a:r>
            <a:r>
              <a:rPr lang="en-US" dirty="0"/>
              <a:t> : </a:t>
            </a:r>
            <a:r>
              <a:rPr lang="en-US" dirty="0">
                <a:hlinkClick r:id="rId4"/>
              </a:rPr>
              <a:t>https://github.com/SocialGouv/tutoriel-gitlab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Création</a:t>
            </a:r>
            <a:r>
              <a:rPr lang="en-US" dirty="0" smtClean="0"/>
              <a:t> d’un </a:t>
            </a:r>
            <a:r>
              <a:rPr lang="en-US" dirty="0" err="1" smtClean="0"/>
              <a:t>fichier</a:t>
            </a:r>
            <a:r>
              <a:rPr lang="en-US" dirty="0" smtClean="0"/>
              <a:t> de code de test et envoi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git</a:t>
            </a:r>
            <a:r>
              <a:rPr lang="en-US" dirty="0" smtClean="0"/>
              <a:t> </a:t>
            </a:r>
            <a:r>
              <a:rPr lang="en-US" dirty="0" smtClean="0">
                <a:hlinkClick r:id="rId5"/>
              </a:rPr>
              <a:t>http</a:t>
            </a:r>
            <a:r>
              <a:rPr lang="en-US" dirty="0">
                <a:hlinkClick r:id="rId5"/>
              </a:rPr>
              <a:t>://fbel.info/cours/mise_en_prod/application_test</a:t>
            </a:r>
            <a:r>
              <a:rPr lang="en-US" dirty="0" smtClean="0">
                <a:hlinkClick r:id="rId5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Installation </a:t>
            </a:r>
            <a:r>
              <a:rPr lang="en-US" dirty="0" err="1" smtClean="0"/>
              <a:t>git</a:t>
            </a:r>
            <a:r>
              <a:rPr lang="en-US" dirty="0"/>
              <a:t> runner : </a:t>
            </a:r>
            <a:r>
              <a:rPr lang="en-US" dirty="0">
                <a:hlinkClick r:id="rId6"/>
              </a:rPr>
              <a:t>https://docs.gitlab.com/runner/install</a:t>
            </a:r>
            <a:r>
              <a:rPr lang="en-US" dirty="0" smtClean="0">
                <a:hlinkClick r:id="rId6"/>
              </a:rPr>
              <a:t>/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226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Mise</a:t>
            </a:r>
            <a:r>
              <a:rPr lang="en-US" dirty="0"/>
              <a:t> en place d’un </a:t>
            </a:r>
            <a:r>
              <a:rPr lang="en-US" dirty="0" err="1"/>
              <a:t>déploiement</a:t>
            </a:r>
            <a:r>
              <a:rPr lang="en-US" dirty="0"/>
              <a:t> </a:t>
            </a:r>
            <a:r>
              <a:rPr lang="en-US" dirty="0" err="1"/>
              <a:t>continu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Télécharger</a:t>
            </a:r>
            <a:r>
              <a:rPr lang="en-US" dirty="0" smtClean="0"/>
              <a:t> le </a:t>
            </a:r>
            <a:r>
              <a:rPr lang="en-US" dirty="0" err="1" smtClean="0"/>
              <a:t>fichier</a:t>
            </a:r>
            <a:r>
              <a:rPr lang="en-US" dirty="0" smtClean="0"/>
              <a:t> </a:t>
            </a:r>
            <a:r>
              <a:rPr lang="en-US" dirty="0" err="1" smtClean="0"/>
              <a:t>deploy_prod.sh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serveur</a:t>
            </a:r>
            <a:r>
              <a:rPr lang="en-US" dirty="0" smtClean="0"/>
              <a:t> de prod et le </a:t>
            </a:r>
            <a:r>
              <a:rPr lang="en-US" dirty="0" err="1" smtClean="0"/>
              <a:t>rendre</a:t>
            </a:r>
            <a:r>
              <a:rPr lang="en-US" dirty="0" smtClean="0"/>
              <a:t> executable (</a:t>
            </a:r>
            <a:r>
              <a:rPr lang="en-US" dirty="0" err="1" smtClean="0"/>
              <a:t>chmod</a:t>
            </a:r>
            <a:r>
              <a:rPr lang="en-US" dirty="0" smtClean="0"/>
              <a:t> +x </a:t>
            </a:r>
            <a:r>
              <a:rPr lang="en-US" dirty="0" err="1" smtClean="0"/>
              <a:t>sur</a:t>
            </a:r>
            <a:r>
              <a:rPr lang="en-US" dirty="0" smtClean="0"/>
              <a:t> </a:t>
            </a:r>
            <a:r>
              <a:rPr lang="en-US" dirty="0" err="1" smtClean="0"/>
              <a:t>linux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Renommer</a:t>
            </a:r>
            <a:r>
              <a:rPr lang="en-US" dirty="0" smtClean="0"/>
              <a:t> le </a:t>
            </a:r>
            <a:r>
              <a:rPr lang="en-US" dirty="0" err="1" smtClean="0"/>
              <a:t>fichier</a:t>
            </a:r>
            <a:r>
              <a:rPr lang="en-US" dirty="0"/>
              <a:t> </a:t>
            </a:r>
            <a:r>
              <a:rPr lang="en-US" dirty="0" err="1"/>
              <a:t>gitlab-</a:t>
            </a:r>
            <a:r>
              <a:rPr lang="en-US" dirty="0" err="1" smtClean="0"/>
              <a:t>ci.yml</a:t>
            </a:r>
            <a:r>
              <a:rPr lang="en-US" dirty="0"/>
              <a:t> en </a:t>
            </a:r>
            <a:r>
              <a:rPr lang="en-US" dirty="0" smtClean="0"/>
              <a:t>.</a:t>
            </a:r>
            <a:r>
              <a:rPr lang="en-US" dirty="0" err="1" smtClean="0"/>
              <a:t>gitlab</a:t>
            </a:r>
            <a:r>
              <a:rPr lang="en-US" dirty="0" err="1"/>
              <a:t>-</a:t>
            </a:r>
            <a:r>
              <a:rPr lang="en-US" dirty="0" err="1" smtClean="0"/>
              <a:t>ci.yml</a:t>
            </a:r>
            <a:r>
              <a:rPr lang="en-US" dirty="0" smtClean="0"/>
              <a:t> et </a:t>
            </a:r>
            <a:r>
              <a:rPr lang="en-US" dirty="0" err="1" smtClean="0"/>
              <a:t>vérifier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 </a:t>
            </a:r>
            <a:r>
              <a:rPr lang="en-US" dirty="0" err="1" smtClean="0"/>
              <a:t>fichier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le script de </a:t>
            </a:r>
            <a:r>
              <a:rPr lang="en-US" dirty="0" err="1" smtClean="0"/>
              <a:t>déploiement</a:t>
            </a:r>
            <a:r>
              <a:rPr lang="en-US" dirty="0" smtClean="0"/>
              <a:t> </a:t>
            </a:r>
            <a:r>
              <a:rPr lang="en-US" dirty="0" err="1" smtClean="0"/>
              <a:t>deploy_prod.sh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l’endroit</a:t>
            </a:r>
            <a:r>
              <a:rPr lang="en-US" dirty="0" smtClean="0"/>
              <a:t> </a:t>
            </a:r>
            <a:r>
              <a:rPr lang="en-US" dirty="0" err="1" smtClean="0"/>
              <a:t>indiqué</a:t>
            </a:r>
            <a:endParaRPr lang="en-US" dirty="0" smtClean="0"/>
          </a:p>
          <a:p>
            <a:r>
              <a:rPr lang="en-US" dirty="0" err="1" smtClean="0"/>
              <a:t>Envoyer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</a:t>
            </a:r>
            <a:r>
              <a:rPr lang="en-US" dirty="0" err="1" smtClean="0"/>
              <a:t>git</a:t>
            </a:r>
            <a:r>
              <a:rPr lang="en-US" dirty="0" smtClean="0"/>
              <a:t>, </a:t>
            </a:r>
            <a:r>
              <a:rPr lang="en-US" dirty="0" err="1" smtClean="0"/>
              <a:t>normalement</a:t>
            </a:r>
            <a:r>
              <a:rPr lang="en-US" dirty="0" smtClean="0"/>
              <a:t> </a:t>
            </a:r>
            <a:r>
              <a:rPr lang="en-US" dirty="0" err="1" smtClean="0"/>
              <a:t>cela</a:t>
            </a:r>
            <a:r>
              <a:rPr lang="en-US" dirty="0" smtClean="0"/>
              <a:t> se </a:t>
            </a:r>
            <a:r>
              <a:rPr lang="en-US" dirty="0" err="1" smtClean="0"/>
              <a:t>déploie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75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Présentation</a:t>
            </a:r>
            <a:r>
              <a:rPr lang="en-US" dirty="0" smtClean="0"/>
              <a:t> de </a:t>
            </a:r>
            <a:r>
              <a:rPr lang="en-US" dirty="0" err="1" smtClean="0"/>
              <a:t>l’intervenant</a:t>
            </a:r>
            <a:r>
              <a:rPr lang="en-US" dirty="0" smtClean="0"/>
              <a:t> et des </a:t>
            </a:r>
            <a:r>
              <a:rPr lang="en-US" dirty="0" err="1" smtClean="0"/>
              <a:t>élèves</a:t>
            </a:r>
            <a:endParaRPr lang="en-US" dirty="0"/>
          </a:p>
          <a:p>
            <a:r>
              <a:rPr lang="en-US" dirty="0" err="1" smtClean="0"/>
              <a:t>Qu’est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qu’une</a:t>
            </a:r>
            <a:r>
              <a:rPr lang="en-US" dirty="0" smtClean="0"/>
              <a:t> </a:t>
            </a:r>
            <a:r>
              <a:rPr lang="en-US" dirty="0" err="1" smtClean="0"/>
              <a:t>mise</a:t>
            </a:r>
            <a:r>
              <a:rPr lang="en-US" dirty="0" smtClean="0"/>
              <a:t> en production ?</a:t>
            </a:r>
          </a:p>
          <a:p>
            <a:r>
              <a:rPr lang="en-US" dirty="0"/>
              <a:t>Les </a:t>
            </a:r>
            <a:r>
              <a:rPr lang="en-US" dirty="0" err="1"/>
              <a:t>différents</a:t>
            </a:r>
            <a:r>
              <a:rPr lang="en-US" dirty="0"/>
              <a:t> type de </a:t>
            </a:r>
            <a:r>
              <a:rPr lang="en-US" dirty="0" err="1"/>
              <a:t>déploiements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Les </a:t>
            </a:r>
            <a:r>
              <a:rPr lang="en-US" dirty="0" err="1" smtClean="0"/>
              <a:t>stratégies</a:t>
            </a:r>
            <a:r>
              <a:rPr lang="en-US" dirty="0" smtClean="0"/>
              <a:t> de </a:t>
            </a:r>
            <a:r>
              <a:rPr lang="en-US" dirty="0" err="1" smtClean="0"/>
              <a:t>déploiements</a:t>
            </a:r>
            <a:endParaRPr lang="en-US" dirty="0" smtClean="0"/>
          </a:p>
          <a:p>
            <a:r>
              <a:rPr lang="en-US" dirty="0" smtClean="0"/>
              <a:t>Le dossier </a:t>
            </a:r>
            <a:r>
              <a:rPr lang="en-US" dirty="0" err="1" smtClean="0"/>
              <a:t>d’exploitation</a:t>
            </a:r>
            <a:endParaRPr lang="en-US" dirty="0" smtClean="0"/>
          </a:p>
          <a:p>
            <a:r>
              <a:rPr lang="en-US" dirty="0" err="1" smtClean="0"/>
              <a:t>Mise</a:t>
            </a:r>
            <a:r>
              <a:rPr lang="en-US" dirty="0" smtClean="0"/>
              <a:t> en place d’un </a:t>
            </a:r>
            <a:r>
              <a:rPr lang="en-US" dirty="0" err="1" smtClean="0"/>
              <a:t>déploiement</a:t>
            </a:r>
            <a:r>
              <a:rPr lang="en-US" dirty="0" smtClean="0"/>
              <a:t> </a:t>
            </a:r>
            <a:r>
              <a:rPr lang="en-US" dirty="0" err="1" smtClean="0"/>
              <a:t>continu</a:t>
            </a:r>
            <a:endParaRPr lang="en-US" dirty="0" smtClean="0"/>
          </a:p>
          <a:p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335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Présentation</a:t>
            </a:r>
            <a:r>
              <a:rPr lang="en-US" dirty="0" smtClean="0"/>
              <a:t> de </a:t>
            </a:r>
            <a:r>
              <a:rPr lang="en-US" dirty="0" err="1" smtClean="0"/>
              <a:t>l’intervenant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Fabien BEL</a:t>
            </a:r>
          </a:p>
          <a:p>
            <a:pPr lvl="1"/>
            <a:r>
              <a:rPr lang="en-US" dirty="0" smtClean="0"/>
              <a:t>14 </a:t>
            </a:r>
            <a:r>
              <a:rPr lang="en-US" dirty="0" err="1" smtClean="0"/>
              <a:t>ans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je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 smtClean="0"/>
              <a:t>Devops</a:t>
            </a:r>
            <a:endParaRPr lang="en-US" dirty="0" smtClean="0"/>
          </a:p>
          <a:p>
            <a:pPr lvl="1"/>
            <a:r>
              <a:rPr lang="en-US" dirty="0" smtClean="0"/>
              <a:t>Freelance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travaillé</a:t>
            </a:r>
            <a:endParaRPr lang="en-US" dirty="0" smtClean="0"/>
          </a:p>
          <a:p>
            <a:pPr lvl="2"/>
            <a:r>
              <a:rPr lang="en-US" dirty="0" smtClean="0"/>
              <a:t>En </a:t>
            </a:r>
            <a:r>
              <a:rPr lang="en-US" dirty="0" err="1" smtClean="0"/>
              <a:t>agence</a:t>
            </a:r>
            <a:r>
              <a:rPr lang="en-US" dirty="0" smtClean="0"/>
              <a:t> web 5 </a:t>
            </a:r>
            <a:r>
              <a:rPr lang="en-US" dirty="0" err="1" smtClean="0"/>
              <a:t>ans</a:t>
            </a:r>
            <a:r>
              <a:rPr lang="en-US" dirty="0" smtClean="0"/>
              <a:t> (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soixantaine</a:t>
            </a:r>
            <a:r>
              <a:rPr lang="en-US" dirty="0" smtClean="0"/>
              <a:t> de </a:t>
            </a:r>
            <a:r>
              <a:rPr lang="en-US" dirty="0" smtClean="0"/>
              <a:t>sites </a:t>
            </a:r>
            <a:r>
              <a:rPr lang="en-US" dirty="0" err="1" smtClean="0"/>
              <a:t>mis</a:t>
            </a:r>
            <a:r>
              <a:rPr lang="en-US" dirty="0" smtClean="0"/>
              <a:t> en production don</a:t>
            </a:r>
            <a:r>
              <a:rPr lang="fr-FR" dirty="0" err="1" smtClean="0"/>
              <a:t>t</a:t>
            </a:r>
            <a:r>
              <a:rPr lang="fr-FR" dirty="0" smtClean="0"/>
              <a:t> </a:t>
            </a:r>
            <a:r>
              <a:rPr lang="fr-FR" dirty="0" err="1" smtClean="0"/>
              <a:t>alloresto.fr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Manager du service informatique de </a:t>
            </a:r>
            <a:r>
              <a:rPr lang="fr-FR" dirty="0" err="1" smtClean="0"/>
              <a:t>Bonitasoft</a:t>
            </a:r>
            <a:r>
              <a:rPr lang="fr-FR" dirty="0" smtClean="0"/>
              <a:t> (150 employés) en charge de l’exploitation des sites Internet (10 000 visiteurs uniques / jour)</a:t>
            </a:r>
          </a:p>
          <a:p>
            <a:pPr lvl="1"/>
            <a:r>
              <a:rPr lang="fr-FR" dirty="0" smtClean="0"/>
              <a:t>A créé sa startup</a:t>
            </a:r>
          </a:p>
          <a:p>
            <a:pPr lvl="1"/>
            <a:r>
              <a:rPr lang="fr-FR" dirty="0" smtClean="0"/>
              <a:t>Est à son compte aujourd’hui</a:t>
            </a:r>
          </a:p>
          <a:p>
            <a:pPr lvl="1"/>
            <a:endParaRPr lang="fr-F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918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Présentation</a:t>
            </a:r>
            <a:r>
              <a:rPr lang="en-US" dirty="0" smtClean="0"/>
              <a:t> des </a:t>
            </a:r>
            <a:r>
              <a:rPr lang="en-US" dirty="0" err="1" smtClean="0"/>
              <a:t>élèves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5400" dirty="0" smtClean="0"/>
              <a:t>ET VOUS 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506510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Qu’est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qu’une</a:t>
            </a:r>
            <a:r>
              <a:rPr lang="en-US" dirty="0" smtClean="0"/>
              <a:t> </a:t>
            </a:r>
            <a:r>
              <a:rPr lang="en-US" dirty="0" err="1" smtClean="0"/>
              <a:t>mise</a:t>
            </a:r>
            <a:r>
              <a:rPr lang="en-US" dirty="0" smtClean="0"/>
              <a:t> en production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C’est</a:t>
            </a:r>
            <a:r>
              <a:rPr lang="en-US" dirty="0" smtClean="0"/>
              <a:t> la </a:t>
            </a:r>
            <a:r>
              <a:rPr lang="en-US" dirty="0" err="1" smtClean="0"/>
              <a:t>mise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disposition des </a:t>
            </a:r>
            <a:r>
              <a:rPr lang="en-US" dirty="0" err="1" smtClean="0"/>
              <a:t>utilisateurs</a:t>
            </a:r>
            <a:r>
              <a:rPr lang="en-US" dirty="0" smtClean="0"/>
              <a:t> </a:t>
            </a:r>
            <a:r>
              <a:rPr lang="en-US" dirty="0" err="1" smtClean="0"/>
              <a:t>d’une</a:t>
            </a:r>
            <a:r>
              <a:rPr lang="en-US" dirty="0" smtClean="0"/>
              <a:t> version d’un </a:t>
            </a:r>
            <a:r>
              <a:rPr lang="en-US" dirty="0" err="1" smtClean="0"/>
              <a:t>logiciel</a:t>
            </a:r>
            <a:r>
              <a:rPr lang="en-US" dirty="0" smtClean="0"/>
              <a:t>.</a:t>
            </a:r>
          </a:p>
          <a:p>
            <a:r>
              <a:rPr lang="en-US" dirty="0" smtClean="0"/>
              <a:t>Il y a 3 types de “version” : </a:t>
            </a:r>
          </a:p>
          <a:p>
            <a:pPr lvl="1"/>
            <a:r>
              <a:rPr lang="en-US" dirty="0" smtClean="0"/>
              <a:t>L</a:t>
            </a: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full release : nouvelle version </a:t>
            </a:r>
            <a:r>
              <a:rPr lang="en-US" dirty="0" err="1"/>
              <a:t>distribuée</a:t>
            </a:r>
            <a:r>
              <a:rPr lang="en-US" dirty="0"/>
              <a:t> </a:t>
            </a:r>
            <a:r>
              <a:rPr lang="en-US" dirty="0" err="1" smtClean="0"/>
              <a:t>entièrement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err="1"/>
              <a:t>U</a:t>
            </a:r>
            <a:r>
              <a:rPr lang="en-US" dirty="0" err="1" smtClean="0"/>
              <a:t>ne</a:t>
            </a:r>
            <a:r>
              <a:rPr lang="en-US" dirty="0" smtClean="0"/>
              <a:t> </a:t>
            </a:r>
            <a:r>
              <a:rPr lang="en-US" dirty="0"/>
              <a:t>delta release (patch</a:t>
            </a:r>
            <a:r>
              <a:rPr lang="en-US" dirty="0" smtClean="0"/>
              <a:t>). </a:t>
            </a:r>
            <a:r>
              <a:rPr lang="en-US" dirty="0" err="1" smtClean="0"/>
              <a:t>Typiquement</a:t>
            </a:r>
            <a:r>
              <a:rPr lang="en-US" dirty="0" smtClean="0"/>
              <a:t> fixer des bugs.</a:t>
            </a:r>
          </a:p>
          <a:p>
            <a:pPr lvl="1"/>
            <a:r>
              <a:rPr lang="en-US" dirty="0" smtClean="0"/>
              <a:t>Le </a:t>
            </a:r>
            <a:r>
              <a:rPr lang="en-US" dirty="0"/>
              <a:t>package release (un mélange de full et de delta release)</a:t>
            </a:r>
            <a:r>
              <a:rPr lang="en-US" dirty="0" smtClean="0"/>
              <a:t>. On </a:t>
            </a:r>
            <a:r>
              <a:rPr lang="en-US" dirty="0" err="1" smtClean="0"/>
              <a:t>rajoute</a:t>
            </a:r>
            <a:r>
              <a:rPr lang="en-US" dirty="0" smtClean="0"/>
              <a:t> des </a:t>
            </a:r>
            <a:r>
              <a:rPr lang="en-US" dirty="0" err="1" smtClean="0"/>
              <a:t>fonctionnalités</a:t>
            </a:r>
            <a:r>
              <a:rPr lang="en-US" dirty="0" smtClean="0"/>
              <a:t> et on fixe des bugs.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63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Les </a:t>
            </a:r>
            <a:r>
              <a:rPr lang="en-US" dirty="0" err="1"/>
              <a:t>différents</a:t>
            </a:r>
            <a:r>
              <a:rPr lang="en-US" dirty="0"/>
              <a:t> </a:t>
            </a:r>
            <a:r>
              <a:rPr lang="en-US" dirty="0" smtClean="0"/>
              <a:t>type de </a:t>
            </a:r>
            <a:r>
              <a:rPr lang="en-US" dirty="0" err="1" smtClean="0"/>
              <a:t>déploiements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live : en prod </a:t>
            </a:r>
            <a:r>
              <a:rPr lang="en-US" dirty="0" err="1" smtClean="0"/>
              <a:t>dispo</a:t>
            </a:r>
            <a:r>
              <a:rPr lang="en-US" dirty="0" smtClean="0"/>
              <a:t> pour tout le monde</a:t>
            </a:r>
          </a:p>
          <a:p>
            <a:r>
              <a:rPr lang="en-US" dirty="0" smtClean="0"/>
              <a:t>Site </a:t>
            </a:r>
            <a:r>
              <a:rPr lang="en-US" dirty="0" err="1" smtClean="0"/>
              <a:t>Pilote</a:t>
            </a:r>
            <a:r>
              <a:rPr lang="en-US" dirty="0" smtClean="0"/>
              <a:t> : </a:t>
            </a:r>
            <a:r>
              <a:rPr lang="en-US" dirty="0" err="1" smtClean="0"/>
              <a:t>Dispo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pour </a:t>
            </a:r>
            <a:r>
              <a:rPr lang="en-US" dirty="0" err="1" smtClean="0"/>
              <a:t>certains</a:t>
            </a:r>
            <a:r>
              <a:rPr lang="en-US" dirty="0" smtClean="0"/>
              <a:t> </a:t>
            </a:r>
            <a:r>
              <a:rPr lang="en-US" dirty="0" err="1" smtClean="0"/>
              <a:t>utilisateurs</a:t>
            </a:r>
            <a:endParaRPr lang="en-US" dirty="0" smtClean="0"/>
          </a:p>
          <a:p>
            <a:r>
              <a:rPr lang="en-US" dirty="0" smtClean="0"/>
              <a:t>Par lots : on </a:t>
            </a:r>
            <a:r>
              <a:rPr lang="en-US" dirty="0" err="1" smtClean="0"/>
              <a:t>déploie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fonctionnalité</a:t>
            </a:r>
            <a:r>
              <a:rPr lang="en-US" dirty="0" smtClean="0"/>
              <a:t>, </a:t>
            </a:r>
            <a:r>
              <a:rPr lang="en-US" dirty="0" err="1" smtClean="0"/>
              <a:t>puis</a:t>
            </a:r>
            <a:r>
              <a:rPr lang="en-US" dirty="0" smtClean="0"/>
              <a:t> plus </a:t>
            </a:r>
            <a:r>
              <a:rPr lang="en-US" dirty="0" err="1" smtClean="0"/>
              <a:t>tard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autre</a:t>
            </a:r>
            <a:r>
              <a:rPr lang="en-US" dirty="0" smtClean="0"/>
              <a:t> </a:t>
            </a:r>
            <a:r>
              <a:rPr lang="mr-IN" dirty="0" smtClean="0"/>
              <a:t>…</a:t>
            </a:r>
            <a:r>
              <a:rPr lang="fr-FR" dirty="0" smtClean="0"/>
              <a:t> (Très utilisé en méthodes agiles où on appelle souvent ça du déploiement continue)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20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5436"/>
            <a:ext cx="8229600" cy="990600"/>
          </a:xfrm>
        </p:spPr>
        <p:txBody>
          <a:bodyPr/>
          <a:lstStyle/>
          <a:p>
            <a:pPr algn="ctr"/>
            <a:r>
              <a:rPr lang="en-US" dirty="0"/>
              <a:t>Les </a:t>
            </a:r>
            <a:r>
              <a:rPr lang="en-US" dirty="0" err="1"/>
              <a:t>stratégies</a:t>
            </a:r>
            <a:r>
              <a:rPr lang="en-US" dirty="0"/>
              <a:t> de </a:t>
            </a:r>
            <a:r>
              <a:rPr lang="en-US" dirty="0" err="1"/>
              <a:t>déploiements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065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1193139"/>
          </a:xfrm>
        </p:spPr>
        <p:txBody>
          <a:bodyPr>
            <a:normAutofit fontScale="90000"/>
          </a:bodyPr>
          <a:lstStyle/>
          <a:p>
            <a:r>
              <a:rPr lang="en-US" dirty="0"/>
              <a:t>Les </a:t>
            </a:r>
            <a:r>
              <a:rPr lang="en-US" dirty="0" err="1"/>
              <a:t>stratégies</a:t>
            </a:r>
            <a:r>
              <a:rPr lang="en-US" dirty="0"/>
              <a:t> de </a:t>
            </a:r>
            <a:r>
              <a:rPr lang="en-US" dirty="0" err="1" smtClean="0"/>
              <a:t>déploiements</a:t>
            </a:r>
            <a:r>
              <a:rPr lang="en-US" dirty="0" smtClean="0"/>
              <a:t> : </a:t>
            </a:r>
            <a:br>
              <a:rPr lang="en-US" dirty="0" smtClean="0"/>
            </a:b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l'arrache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Je </a:t>
            </a:r>
            <a:r>
              <a:rPr lang="en-US" dirty="0" err="1" smtClean="0"/>
              <a:t>prends</a:t>
            </a:r>
            <a:r>
              <a:rPr lang="en-US" dirty="0" smtClean="0"/>
              <a:t>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logiciel</a:t>
            </a:r>
            <a:r>
              <a:rPr lang="en-US" dirty="0" smtClean="0"/>
              <a:t>, je le </a:t>
            </a:r>
            <a:r>
              <a:rPr lang="en-US" dirty="0" err="1" smtClean="0"/>
              <a:t>déploie</a:t>
            </a:r>
            <a:r>
              <a:rPr lang="en-US" dirty="0" smtClean="0"/>
              <a:t>, </a:t>
            </a:r>
            <a:r>
              <a:rPr lang="en-US" dirty="0" err="1" smtClean="0"/>
              <a:t>j’écrase</a:t>
            </a:r>
            <a:r>
              <a:rPr lang="en-US" dirty="0" smtClean="0"/>
              <a:t> </a:t>
            </a:r>
            <a:r>
              <a:rPr lang="en-US" dirty="0" err="1" smtClean="0"/>
              <a:t>l’ancienne</a:t>
            </a:r>
            <a:r>
              <a:rPr lang="en-US" dirty="0" smtClean="0"/>
              <a:t> version et je </a:t>
            </a:r>
            <a:r>
              <a:rPr lang="en-US" dirty="0" err="1" smtClean="0"/>
              <a:t>prie</a:t>
            </a:r>
            <a:r>
              <a:rPr lang="en-US" dirty="0" smtClean="0"/>
              <a:t> pour </a:t>
            </a:r>
            <a:r>
              <a:rPr lang="en-US" dirty="0" err="1" smtClean="0"/>
              <a:t>que</a:t>
            </a:r>
            <a:r>
              <a:rPr lang="en-US" dirty="0" smtClean="0"/>
              <a:t> tout </a:t>
            </a:r>
            <a:r>
              <a:rPr lang="en-US" dirty="0" err="1" smtClean="0"/>
              <a:t>marche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Très</a:t>
            </a:r>
            <a:r>
              <a:rPr lang="en-US" dirty="0" smtClean="0"/>
              <a:t> </a:t>
            </a:r>
            <a:r>
              <a:rPr lang="en-US" dirty="0" err="1" smtClean="0"/>
              <a:t>utilisé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 </a:t>
            </a:r>
            <a:r>
              <a:rPr lang="en-US" dirty="0" err="1" smtClean="0"/>
              <a:t>cas</a:t>
            </a:r>
            <a:r>
              <a:rPr lang="en-US" dirty="0" smtClean="0"/>
              <a:t> de </a:t>
            </a:r>
            <a:r>
              <a:rPr lang="en-US" dirty="0" err="1" smtClean="0"/>
              <a:t>développement</a:t>
            </a:r>
            <a:r>
              <a:rPr lang="en-US" dirty="0" smtClean="0"/>
              <a:t> d’un MVP (minimum viable product) en startup. Le but </a:t>
            </a:r>
            <a:r>
              <a:rPr lang="en-US" dirty="0" err="1" smtClean="0"/>
              <a:t>c’est</a:t>
            </a:r>
            <a:r>
              <a:rPr lang="en-US" dirty="0" smtClean="0"/>
              <a:t> de tester </a:t>
            </a:r>
            <a:r>
              <a:rPr lang="en-US" dirty="0" err="1" smtClean="0"/>
              <a:t>vite</a:t>
            </a:r>
            <a:r>
              <a:rPr lang="en-US" dirty="0" smtClean="0"/>
              <a:t> </a:t>
            </a:r>
            <a:r>
              <a:rPr lang="en-US" dirty="0" err="1" smtClean="0"/>
              <a:t>s’il</a:t>
            </a:r>
            <a:r>
              <a:rPr lang="en-US" dirty="0" smtClean="0"/>
              <a:t> y a un business , on </a:t>
            </a:r>
            <a:r>
              <a:rPr lang="en-US" dirty="0" err="1" smtClean="0"/>
              <a:t>n’a</a:t>
            </a:r>
            <a:r>
              <a:rPr lang="en-US" dirty="0" smtClean="0"/>
              <a:t> pas de temps “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perdre</a:t>
            </a:r>
            <a:r>
              <a:rPr lang="en-US" dirty="0" smtClean="0"/>
              <a:t>” avec le </a:t>
            </a:r>
            <a:r>
              <a:rPr lang="en-US" dirty="0" err="1" smtClean="0"/>
              <a:t>déploiement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083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1763897"/>
          </a:xfrm>
        </p:spPr>
        <p:txBody>
          <a:bodyPr>
            <a:normAutofit fontScale="90000"/>
          </a:bodyPr>
          <a:lstStyle/>
          <a:p>
            <a:r>
              <a:rPr lang="en-US" dirty="0"/>
              <a:t>Les </a:t>
            </a:r>
            <a:r>
              <a:rPr lang="en-US" dirty="0" err="1"/>
              <a:t>stratégies</a:t>
            </a:r>
            <a:r>
              <a:rPr lang="en-US" dirty="0"/>
              <a:t> de </a:t>
            </a:r>
            <a:r>
              <a:rPr lang="en-US" dirty="0" err="1"/>
              <a:t>déploiements</a:t>
            </a:r>
            <a:r>
              <a:rPr lang="en-US" dirty="0"/>
              <a:t> : </a:t>
            </a:r>
            <a:br>
              <a:rPr lang="en-US" dirty="0"/>
            </a:b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l’ancienne</a:t>
            </a:r>
            <a:r>
              <a:rPr lang="en-US" dirty="0" smtClean="0"/>
              <a:t> : </a:t>
            </a:r>
            <a:r>
              <a:rPr lang="en-US" dirty="0" err="1" smtClean="0"/>
              <a:t>Planification</a:t>
            </a:r>
            <a:r>
              <a:rPr lang="en-US" dirty="0" smtClean="0"/>
              <a:t> / Communication /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11448"/>
            <a:ext cx="8229600" cy="4065552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pratique</a:t>
            </a:r>
            <a:r>
              <a:rPr lang="en-US" dirty="0" smtClean="0"/>
              <a:t> </a:t>
            </a:r>
            <a:r>
              <a:rPr lang="en-US" dirty="0" err="1" smtClean="0"/>
              <a:t>souvent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un cycle de </a:t>
            </a:r>
            <a:r>
              <a:rPr lang="en-US" dirty="0" err="1" smtClean="0"/>
              <a:t>développement</a:t>
            </a:r>
            <a:r>
              <a:rPr lang="en-US" dirty="0" smtClean="0"/>
              <a:t> en V</a:t>
            </a:r>
          </a:p>
          <a:p>
            <a:r>
              <a:rPr lang="en-US" dirty="0" err="1" smtClean="0"/>
              <a:t>Liste</a:t>
            </a:r>
            <a:r>
              <a:rPr lang="en-US" dirty="0" smtClean="0"/>
              <a:t> de </a:t>
            </a:r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acteurs</a:t>
            </a:r>
            <a:r>
              <a:rPr lang="en-US" dirty="0" smtClean="0"/>
              <a:t> </a:t>
            </a:r>
            <a:r>
              <a:rPr lang="en-US" dirty="0" err="1" smtClean="0"/>
              <a:t>impactés</a:t>
            </a:r>
            <a:r>
              <a:rPr lang="en-US" dirty="0" smtClean="0"/>
              <a:t> : Marketing, </a:t>
            </a:r>
            <a:r>
              <a:rPr lang="en-US" dirty="0" err="1" smtClean="0"/>
              <a:t>Commerciaux</a:t>
            </a:r>
            <a:r>
              <a:rPr lang="en-US" dirty="0" smtClean="0"/>
              <a:t>, Clients, </a:t>
            </a:r>
            <a:r>
              <a:rPr lang="en-US" dirty="0" err="1" smtClean="0"/>
              <a:t>Fournisseurs</a:t>
            </a:r>
            <a:r>
              <a:rPr lang="en-US" dirty="0" smtClean="0"/>
              <a:t> (plus </a:t>
            </a:r>
            <a:r>
              <a:rPr lang="en-US" dirty="0" err="1" smtClean="0"/>
              <a:t>il</a:t>
            </a:r>
            <a:r>
              <a:rPr lang="en-US" dirty="0" smtClean="0"/>
              <a:t> y a </a:t>
            </a:r>
            <a:r>
              <a:rPr lang="en-US" dirty="0" err="1" smtClean="0"/>
              <a:t>d’acteurs</a:t>
            </a:r>
            <a:r>
              <a:rPr lang="en-US" dirty="0" smtClean="0"/>
              <a:t>, plus la </a:t>
            </a:r>
            <a:r>
              <a:rPr lang="en-US" dirty="0" err="1" smtClean="0"/>
              <a:t>complexité</a:t>
            </a:r>
            <a:r>
              <a:rPr lang="en-US" dirty="0" smtClean="0"/>
              <a:t> </a:t>
            </a:r>
            <a:r>
              <a:rPr lang="en-US" dirty="0" err="1" smtClean="0"/>
              <a:t>augmente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Définir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 smtClean="0"/>
              <a:t>criticité</a:t>
            </a:r>
            <a:r>
              <a:rPr lang="en-US" dirty="0" smtClean="0"/>
              <a:t> : Urgent, Normal, </a:t>
            </a:r>
            <a:r>
              <a:rPr lang="en-US" dirty="0" err="1" smtClean="0"/>
              <a:t>Mineur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Ecrire</a:t>
            </a:r>
            <a:r>
              <a:rPr lang="en-US" dirty="0" smtClean="0"/>
              <a:t> les </a:t>
            </a:r>
            <a:r>
              <a:rPr lang="en-US" dirty="0" err="1" smtClean="0"/>
              <a:t>procédures</a:t>
            </a:r>
            <a:r>
              <a:rPr lang="en-US" dirty="0" smtClean="0"/>
              <a:t> de </a:t>
            </a:r>
            <a:r>
              <a:rPr lang="en-US" dirty="0" err="1" smtClean="0"/>
              <a:t>mise</a:t>
            </a:r>
            <a:r>
              <a:rPr lang="en-US" dirty="0" smtClean="0"/>
              <a:t> en production, tests, rollback</a:t>
            </a:r>
          </a:p>
          <a:p>
            <a:r>
              <a:rPr lang="en-US" dirty="0" err="1" smtClean="0"/>
              <a:t>Etablir</a:t>
            </a:r>
            <a:r>
              <a:rPr lang="en-US" dirty="0" smtClean="0"/>
              <a:t> le planning (version </a:t>
            </a:r>
            <a:r>
              <a:rPr lang="en-US" dirty="0" err="1" smtClean="0"/>
              <a:t>releasée</a:t>
            </a:r>
            <a:r>
              <a:rPr lang="en-US" dirty="0" smtClean="0"/>
              <a:t> par la R&amp;D, Q&amp;A pour validation, envoi de la communication, verification) </a:t>
            </a:r>
          </a:p>
          <a:p>
            <a:r>
              <a:rPr lang="en-US" dirty="0" err="1" smtClean="0"/>
              <a:t>Ecrire</a:t>
            </a:r>
            <a:r>
              <a:rPr lang="en-US" dirty="0" smtClean="0"/>
              <a:t> la documentation du </a:t>
            </a:r>
            <a:r>
              <a:rPr lang="en-US" dirty="0" err="1" smtClean="0"/>
              <a:t>logiciel</a:t>
            </a:r>
            <a:r>
              <a:rPr lang="en-US" dirty="0" smtClean="0"/>
              <a:t> (release notes, la documentation technique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658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435</TotalTime>
  <Words>1021</Words>
  <Application>Microsoft Macintosh PowerPoint</Application>
  <PresentationFormat>On-screen Show (4:3)</PresentationFormat>
  <Paragraphs>96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Clarity</vt:lpstr>
      <vt:lpstr>Mise en production du logiciel</vt:lpstr>
      <vt:lpstr>Plan</vt:lpstr>
      <vt:lpstr>Présentation de l’intervenant </vt:lpstr>
      <vt:lpstr>Présentation des élèves</vt:lpstr>
      <vt:lpstr>Qu’est ce qu’une mise en production ?</vt:lpstr>
      <vt:lpstr>Les différents type de déploiements  </vt:lpstr>
      <vt:lpstr>Les stratégies de déploiements</vt:lpstr>
      <vt:lpstr>Les stratégies de déploiements :  À l'arrache </vt:lpstr>
      <vt:lpstr>Les stratégies de déploiements :  à l’ancienne : Planification / Communication / Documentation</vt:lpstr>
      <vt:lpstr>Les stratégies de déploiements :  à l’ancienne : Planification / Communication / Documentation</vt:lpstr>
      <vt:lpstr>Les stratégies de déploiements : le déploiement continu</vt:lpstr>
      <vt:lpstr>Le dossier d’exploitation</vt:lpstr>
      <vt:lpstr>Le dossier d’exploitation</vt:lpstr>
      <vt:lpstr>Mise en place d’un déploiement continu </vt:lpstr>
      <vt:lpstr>Mise en place d’un déploiement continu </vt:lpstr>
      <vt:lpstr>Mise en place d’un déploiement continu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Mise en production du logiciel</dc:title>
  <dc:creator>Fabulous</dc:creator>
  <cp:lastModifiedBy>Fabulous</cp:lastModifiedBy>
  <cp:revision>18</cp:revision>
  <dcterms:created xsi:type="dcterms:W3CDTF">2019-03-26T09:25:22Z</dcterms:created>
  <dcterms:modified xsi:type="dcterms:W3CDTF">2019-03-27T14:07:08Z</dcterms:modified>
</cp:coreProperties>
</file>